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59" r:id="rId6"/>
  </p:sldIdLst>
  <p:sldSz cx="12801600" cy="9601200" type="A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13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078E-D307-4985-B37E-A02BBB7EEDBF}" type="datetimeFigureOut">
              <a:rPr lang="nl-NL" smtClean="0"/>
              <a:t>27-6-2017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A78B-DF4E-483A-9DFD-0CA6E23CA9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85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078E-D307-4985-B37E-A02BBB7EEDBF}" type="datetimeFigureOut">
              <a:rPr lang="nl-NL" smtClean="0"/>
              <a:t>27-6-2017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A78B-DF4E-483A-9DFD-0CA6E23CA9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356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078E-D307-4985-B37E-A02BBB7EEDBF}" type="datetimeFigureOut">
              <a:rPr lang="nl-NL" smtClean="0"/>
              <a:t>27-6-2017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A78B-DF4E-483A-9DFD-0CA6E23CA9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452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078E-D307-4985-B37E-A02BBB7EEDBF}" type="datetimeFigureOut">
              <a:rPr lang="nl-NL" smtClean="0"/>
              <a:t>27-6-2017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A78B-DF4E-483A-9DFD-0CA6E23CA9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694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078E-D307-4985-B37E-A02BBB7EEDBF}" type="datetimeFigureOut">
              <a:rPr lang="nl-NL" smtClean="0"/>
              <a:t>27-6-2017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A78B-DF4E-483A-9DFD-0CA6E23CA9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040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078E-D307-4985-B37E-A02BBB7EEDBF}" type="datetimeFigureOut">
              <a:rPr lang="nl-NL" smtClean="0"/>
              <a:t>27-6-2017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A78B-DF4E-483A-9DFD-0CA6E23CA9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051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078E-D307-4985-B37E-A02BBB7EEDBF}" type="datetimeFigureOut">
              <a:rPr lang="nl-NL" smtClean="0"/>
              <a:t>27-6-2017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A78B-DF4E-483A-9DFD-0CA6E23CA9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667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078E-D307-4985-B37E-A02BBB7EEDBF}" type="datetimeFigureOut">
              <a:rPr lang="nl-NL" smtClean="0"/>
              <a:t>27-6-2017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A78B-DF4E-483A-9DFD-0CA6E23CA9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903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078E-D307-4985-B37E-A02BBB7EEDBF}" type="datetimeFigureOut">
              <a:rPr lang="nl-NL" smtClean="0"/>
              <a:t>27-6-2017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A78B-DF4E-483A-9DFD-0CA6E23CA9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0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078E-D307-4985-B37E-A02BBB7EEDBF}" type="datetimeFigureOut">
              <a:rPr lang="nl-NL" smtClean="0"/>
              <a:t>27-6-2017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A78B-DF4E-483A-9DFD-0CA6E23CA9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7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078E-D307-4985-B37E-A02BBB7EEDBF}" type="datetimeFigureOut">
              <a:rPr lang="nl-NL" smtClean="0"/>
              <a:t>27-6-2017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A78B-DF4E-483A-9DFD-0CA6E23CA9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738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A078E-D307-4985-B37E-A02BBB7EEDBF}" type="datetimeFigureOut">
              <a:rPr lang="nl-NL" smtClean="0"/>
              <a:t>27-6-2017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7A78B-DF4E-483A-9DFD-0CA6E23CA9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052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-18145" y="0"/>
            <a:ext cx="12816000" cy="3780000"/>
          </a:xfrm>
          <a:prstGeom prst="rect">
            <a:avLst/>
          </a:prstGeom>
          <a:solidFill>
            <a:srgbClr val="80008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Bedrijf en Klanten</a:t>
            </a:r>
          </a:p>
        </p:txBody>
      </p:sp>
      <p:sp>
        <p:nvSpPr>
          <p:cNvPr id="8" name="Rechthoek 7"/>
          <p:cNvSpPr/>
          <p:nvPr/>
        </p:nvSpPr>
        <p:spPr>
          <a:xfrm>
            <a:off x="-18145" y="5821200"/>
            <a:ext cx="12816000" cy="3780000"/>
          </a:xfrm>
          <a:prstGeom prst="rect">
            <a:avLst/>
          </a:prstGeom>
          <a:solidFill>
            <a:srgbClr val="80008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Platform voor Digitaal Ondertekenen</a:t>
            </a:r>
          </a:p>
        </p:txBody>
      </p:sp>
      <p:sp>
        <p:nvSpPr>
          <p:cNvPr id="4" name="Pijl: punthaak 3"/>
          <p:cNvSpPr/>
          <p:nvPr/>
        </p:nvSpPr>
        <p:spPr>
          <a:xfrm>
            <a:off x="476250" y="650080"/>
            <a:ext cx="3240000" cy="8280000"/>
          </a:xfrm>
          <a:prstGeom prst="chevron">
            <a:avLst>
              <a:gd name="adj" fmla="val 8793"/>
            </a:avLst>
          </a:prstGeom>
          <a:noFill/>
          <a:ln w="5715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Voorbereiding</a:t>
            </a:r>
          </a:p>
          <a:p>
            <a:endParaRPr lang="nl-NL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: ezelsoor 2"/>
          <p:cNvSpPr/>
          <p:nvPr/>
        </p:nvSpPr>
        <p:spPr>
          <a:xfrm>
            <a:off x="902175" y="4250080"/>
            <a:ext cx="900000" cy="1080000"/>
          </a:xfrm>
          <a:prstGeom prst="foldedCorner">
            <a:avLst/>
          </a:prstGeom>
          <a:noFill/>
          <a:ln w="28575" cap="sq">
            <a:solidFill>
              <a:srgbClr val="80008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800" dirty="0" err="1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</a:t>
            </a:r>
            <a:endParaRPr lang="nl-NL" sz="800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816612" y="1284410"/>
            <a:ext cx="1071127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Medewerker</a:t>
            </a:r>
          </a:p>
          <a:p>
            <a:pPr algn="ctr"/>
            <a:r>
              <a:rPr lang="nl-NL" sz="8000" dirty="0">
                <a:solidFill>
                  <a:srgbClr val="800080"/>
                </a:solidFill>
                <a:latin typeface="FontAwesome" pitchFamily="2" charset="0"/>
              </a:rPr>
              <a:t></a:t>
            </a:r>
          </a:p>
        </p:txBody>
      </p:sp>
      <p:cxnSp>
        <p:nvCxnSpPr>
          <p:cNvPr id="10" name="Rechte verbindingslijn 9"/>
          <p:cNvCxnSpPr>
            <a:stCxn id="5" idx="2"/>
            <a:endCxn id="3" idx="0"/>
          </p:cNvCxnSpPr>
          <p:nvPr/>
        </p:nvCxnSpPr>
        <p:spPr>
          <a:xfrm flipH="1">
            <a:off x="1352175" y="2792515"/>
            <a:ext cx="1" cy="1457565"/>
          </a:xfrm>
          <a:prstGeom prst="line">
            <a:avLst/>
          </a:prstGeom>
          <a:ln w="190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710012" y="6852923"/>
            <a:ext cx="1284326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8000" dirty="0">
                <a:solidFill>
                  <a:srgbClr val="800080"/>
                </a:solidFill>
                <a:latin typeface="FontAwesome" pitchFamily="2" charset="0"/>
              </a:rPr>
              <a:t></a:t>
            </a:r>
          </a:p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Algoritme</a:t>
            </a:r>
            <a:endParaRPr lang="nl-NL" sz="1200" dirty="0">
              <a:solidFill>
                <a:srgbClr val="800080"/>
              </a:solidFill>
              <a:latin typeface="FontAwesome" pitchFamily="2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883936" y="3070633"/>
            <a:ext cx="93647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Maakt</a:t>
            </a:r>
          </a:p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</a:p>
        </p:txBody>
      </p:sp>
      <p:cxnSp>
        <p:nvCxnSpPr>
          <p:cNvPr id="15" name="Rechte verbindingslijn 14"/>
          <p:cNvCxnSpPr>
            <a:stCxn id="3" idx="2"/>
            <a:endCxn id="13" idx="0"/>
          </p:cNvCxnSpPr>
          <p:nvPr/>
        </p:nvCxnSpPr>
        <p:spPr>
          <a:xfrm>
            <a:off x="1352175" y="5330080"/>
            <a:ext cx="0" cy="1522843"/>
          </a:xfrm>
          <a:prstGeom prst="line">
            <a:avLst/>
          </a:prstGeom>
          <a:ln w="190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786731" y="6049903"/>
            <a:ext cx="113088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Berekent</a:t>
            </a:r>
          </a:p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Vingerafdruk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2014761" y="6852923"/>
            <a:ext cx="1284326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8000" dirty="0">
                <a:solidFill>
                  <a:srgbClr val="800080"/>
                </a:solidFill>
                <a:latin typeface="FontAwesome" pitchFamily="2" charset="0"/>
              </a:rPr>
              <a:t></a:t>
            </a:r>
          </a:p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Onderteken</a:t>
            </a:r>
          </a:p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Systeem</a:t>
            </a:r>
            <a:endParaRPr lang="nl-NL" sz="1200" dirty="0">
              <a:solidFill>
                <a:srgbClr val="800080"/>
              </a:solidFill>
              <a:latin typeface="FontAwesome" pitchFamily="2" charset="0"/>
            </a:endParaRPr>
          </a:p>
        </p:txBody>
      </p:sp>
      <p:sp>
        <p:nvSpPr>
          <p:cNvPr id="62" name="Rechthoek: ezelsoor 61"/>
          <p:cNvSpPr/>
          <p:nvPr/>
        </p:nvSpPr>
        <p:spPr>
          <a:xfrm>
            <a:off x="2207347" y="4250080"/>
            <a:ext cx="900000" cy="1080000"/>
          </a:xfrm>
          <a:prstGeom prst="foldedCorner">
            <a:avLst/>
          </a:prstGeom>
          <a:noFill/>
          <a:ln w="28575" cap="sq">
            <a:solidFill>
              <a:srgbClr val="80008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800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  <a:endParaRPr lang="nl-NL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Rechte verbindingslijn 62"/>
          <p:cNvCxnSpPr>
            <a:stCxn id="62" idx="2"/>
            <a:endCxn id="60" idx="0"/>
          </p:cNvCxnSpPr>
          <p:nvPr/>
        </p:nvCxnSpPr>
        <p:spPr>
          <a:xfrm flipH="1">
            <a:off x="2656924" y="5330080"/>
            <a:ext cx="423" cy="1522843"/>
          </a:xfrm>
          <a:prstGeom prst="line">
            <a:avLst/>
          </a:prstGeom>
          <a:ln w="190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kstvak 63"/>
          <p:cNvSpPr txBox="1"/>
          <p:nvPr/>
        </p:nvSpPr>
        <p:spPr>
          <a:xfrm>
            <a:off x="2241963" y="6049903"/>
            <a:ext cx="82747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Maakt</a:t>
            </a:r>
          </a:p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Logboek</a:t>
            </a:r>
          </a:p>
        </p:txBody>
      </p:sp>
      <p:sp>
        <p:nvSpPr>
          <p:cNvPr id="94" name="Pijl: punthaak 93"/>
          <p:cNvSpPr/>
          <p:nvPr/>
        </p:nvSpPr>
        <p:spPr>
          <a:xfrm>
            <a:off x="3761834" y="650080"/>
            <a:ext cx="4860000" cy="8280000"/>
          </a:xfrm>
          <a:prstGeom prst="chevron">
            <a:avLst>
              <a:gd name="adj" fmla="val 5461"/>
            </a:avLst>
          </a:prstGeom>
          <a:noFill/>
          <a:ln w="5715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Ondertekenen</a:t>
            </a:r>
          </a:p>
          <a:p>
            <a:endParaRPr lang="nl-NL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hthoek: ezelsoor 94"/>
          <p:cNvSpPr/>
          <p:nvPr/>
        </p:nvSpPr>
        <p:spPr>
          <a:xfrm>
            <a:off x="4187759" y="4250080"/>
            <a:ext cx="900000" cy="1080000"/>
          </a:xfrm>
          <a:prstGeom prst="foldedCorner">
            <a:avLst/>
          </a:prstGeom>
          <a:noFill/>
          <a:ln w="28575" cap="sq">
            <a:solidFill>
              <a:srgbClr val="80008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800" dirty="0" err="1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</a:t>
            </a:r>
            <a:endParaRPr lang="nl-NL" sz="800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</a:p>
        </p:txBody>
      </p:sp>
      <p:sp>
        <p:nvSpPr>
          <p:cNvPr id="96" name="Tekstvak 95"/>
          <p:cNvSpPr txBox="1"/>
          <p:nvPr/>
        </p:nvSpPr>
        <p:spPr>
          <a:xfrm>
            <a:off x="4102196" y="1284410"/>
            <a:ext cx="1071127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Medewerker</a:t>
            </a:r>
          </a:p>
          <a:p>
            <a:pPr algn="ctr"/>
            <a:r>
              <a:rPr lang="nl-NL" sz="8000" dirty="0">
                <a:solidFill>
                  <a:srgbClr val="800080"/>
                </a:solidFill>
                <a:latin typeface="FontAwesome" pitchFamily="2" charset="0"/>
              </a:rPr>
              <a:t></a:t>
            </a:r>
          </a:p>
        </p:txBody>
      </p:sp>
      <p:cxnSp>
        <p:nvCxnSpPr>
          <p:cNvPr id="97" name="Rechte verbindingslijn 96"/>
          <p:cNvCxnSpPr>
            <a:stCxn id="96" idx="2"/>
            <a:endCxn id="95" idx="0"/>
          </p:cNvCxnSpPr>
          <p:nvPr/>
        </p:nvCxnSpPr>
        <p:spPr>
          <a:xfrm flipH="1">
            <a:off x="4637759" y="2792515"/>
            <a:ext cx="1" cy="1457565"/>
          </a:xfrm>
          <a:prstGeom prst="line">
            <a:avLst/>
          </a:prstGeom>
          <a:ln w="190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kstvak 98"/>
          <p:cNvSpPr txBox="1"/>
          <p:nvPr/>
        </p:nvSpPr>
        <p:spPr>
          <a:xfrm>
            <a:off x="4092576" y="3070633"/>
            <a:ext cx="109036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Ondertekent</a:t>
            </a:r>
          </a:p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</a:p>
        </p:txBody>
      </p:sp>
      <p:sp>
        <p:nvSpPr>
          <p:cNvPr id="103" name="Rechthoek: ezelsoor 102"/>
          <p:cNvSpPr/>
          <p:nvPr/>
        </p:nvSpPr>
        <p:spPr>
          <a:xfrm>
            <a:off x="7150281" y="4250080"/>
            <a:ext cx="900000" cy="1080000"/>
          </a:xfrm>
          <a:prstGeom prst="foldedCorner">
            <a:avLst/>
          </a:prstGeom>
          <a:noFill/>
          <a:ln w="28575" cap="sq">
            <a:solidFill>
              <a:srgbClr val="80008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800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</a:p>
        </p:txBody>
      </p:sp>
      <p:sp>
        <p:nvSpPr>
          <p:cNvPr id="106" name="Ster: 10 punten 105"/>
          <p:cNvSpPr/>
          <p:nvPr/>
        </p:nvSpPr>
        <p:spPr>
          <a:xfrm>
            <a:off x="4823202" y="4324330"/>
            <a:ext cx="180000" cy="180000"/>
          </a:xfrm>
          <a:prstGeom prst="star10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/>
          </a:p>
        </p:txBody>
      </p:sp>
      <p:sp>
        <p:nvSpPr>
          <p:cNvPr id="107" name="Rechthoek: ezelsoor 106"/>
          <p:cNvSpPr/>
          <p:nvPr/>
        </p:nvSpPr>
        <p:spPr>
          <a:xfrm>
            <a:off x="5631412" y="4250080"/>
            <a:ext cx="900000" cy="1080000"/>
          </a:xfrm>
          <a:prstGeom prst="foldedCorner">
            <a:avLst/>
          </a:prstGeom>
          <a:noFill/>
          <a:ln w="28575" cap="sq">
            <a:solidFill>
              <a:srgbClr val="80008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800" dirty="0" err="1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</a:t>
            </a:r>
            <a:endParaRPr lang="nl-NL" sz="800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</a:p>
        </p:txBody>
      </p:sp>
      <p:sp>
        <p:nvSpPr>
          <p:cNvPr id="108" name="Tekstvak 107"/>
          <p:cNvSpPr txBox="1"/>
          <p:nvPr/>
        </p:nvSpPr>
        <p:spPr>
          <a:xfrm>
            <a:off x="5585924" y="1284410"/>
            <a:ext cx="990977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Klant</a:t>
            </a:r>
          </a:p>
          <a:p>
            <a:pPr algn="ctr"/>
            <a:r>
              <a:rPr lang="nl-NL" sz="8000" dirty="0">
                <a:solidFill>
                  <a:srgbClr val="800080"/>
                </a:solidFill>
                <a:latin typeface="FontAwesome" pitchFamily="2" charset="0"/>
              </a:rPr>
              <a:t></a:t>
            </a:r>
          </a:p>
        </p:txBody>
      </p:sp>
      <p:cxnSp>
        <p:nvCxnSpPr>
          <p:cNvPr id="109" name="Rechte verbindingslijn 108"/>
          <p:cNvCxnSpPr>
            <a:stCxn id="108" idx="2"/>
            <a:endCxn id="107" idx="0"/>
          </p:cNvCxnSpPr>
          <p:nvPr/>
        </p:nvCxnSpPr>
        <p:spPr>
          <a:xfrm flipH="1">
            <a:off x="6081412" y="2792515"/>
            <a:ext cx="1" cy="1457565"/>
          </a:xfrm>
          <a:prstGeom prst="line">
            <a:avLst/>
          </a:prstGeom>
          <a:ln w="190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kstvak 109"/>
          <p:cNvSpPr txBox="1"/>
          <p:nvPr/>
        </p:nvSpPr>
        <p:spPr>
          <a:xfrm>
            <a:off x="5439249" y="6852923"/>
            <a:ext cx="1284326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8000" dirty="0">
                <a:solidFill>
                  <a:srgbClr val="800080"/>
                </a:solidFill>
                <a:latin typeface="FontAwesome" pitchFamily="2" charset="0"/>
              </a:rPr>
              <a:t></a:t>
            </a:r>
          </a:p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Onderteken</a:t>
            </a:r>
          </a:p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Systeem</a:t>
            </a:r>
            <a:endParaRPr lang="nl-NL" sz="1200" dirty="0">
              <a:solidFill>
                <a:srgbClr val="800080"/>
              </a:solidFill>
              <a:latin typeface="FontAwesome" pitchFamily="2" charset="0"/>
            </a:endParaRPr>
          </a:p>
        </p:txBody>
      </p:sp>
      <p:sp>
        <p:nvSpPr>
          <p:cNvPr id="111" name="Tekstvak 110"/>
          <p:cNvSpPr txBox="1"/>
          <p:nvPr/>
        </p:nvSpPr>
        <p:spPr>
          <a:xfrm>
            <a:off x="5536229" y="3070633"/>
            <a:ext cx="109036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Ondertekent</a:t>
            </a:r>
          </a:p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</a:p>
        </p:txBody>
      </p:sp>
      <p:cxnSp>
        <p:nvCxnSpPr>
          <p:cNvPr id="112" name="Rechte verbindingslijn 111"/>
          <p:cNvCxnSpPr>
            <a:stCxn id="107" idx="2"/>
            <a:endCxn id="110" idx="0"/>
          </p:cNvCxnSpPr>
          <p:nvPr/>
        </p:nvCxnSpPr>
        <p:spPr>
          <a:xfrm>
            <a:off x="6081412" y="5330080"/>
            <a:ext cx="0" cy="1522843"/>
          </a:xfrm>
          <a:prstGeom prst="line">
            <a:avLst/>
          </a:prstGeom>
          <a:ln w="190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kstvak 112"/>
          <p:cNvSpPr txBox="1"/>
          <p:nvPr/>
        </p:nvSpPr>
        <p:spPr>
          <a:xfrm>
            <a:off x="5447265" y="6049903"/>
            <a:ext cx="126829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Identificeert</a:t>
            </a:r>
          </a:p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Ondertekenaar</a:t>
            </a:r>
          </a:p>
        </p:txBody>
      </p:sp>
      <p:sp>
        <p:nvSpPr>
          <p:cNvPr id="114" name="Ster: 10 punten 113"/>
          <p:cNvSpPr/>
          <p:nvPr/>
        </p:nvSpPr>
        <p:spPr>
          <a:xfrm>
            <a:off x="6266855" y="4324330"/>
            <a:ext cx="180000" cy="180000"/>
          </a:xfrm>
          <a:prstGeom prst="star10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/>
          </a:p>
        </p:txBody>
      </p:sp>
      <p:sp>
        <p:nvSpPr>
          <p:cNvPr id="115" name="Ster: 10 punten 114"/>
          <p:cNvSpPr/>
          <p:nvPr/>
        </p:nvSpPr>
        <p:spPr>
          <a:xfrm>
            <a:off x="6065242" y="4324330"/>
            <a:ext cx="180000" cy="180000"/>
          </a:xfrm>
          <a:prstGeom prst="star10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/>
          </a:p>
        </p:txBody>
      </p:sp>
      <p:sp>
        <p:nvSpPr>
          <p:cNvPr id="129" name="Pijl: punthaak 128"/>
          <p:cNvSpPr/>
          <p:nvPr/>
        </p:nvSpPr>
        <p:spPr>
          <a:xfrm>
            <a:off x="8736823" y="650080"/>
            <a:ext cx="3240000" cy="8280000"/>
          </a:xfrm>
          <a:prstGeom prst="chevron">
            <a:avLst>
              <a:gd name="adj" fmla="val 8793"/>
            </a:avLst>
          </a:prstGeom>
          <a:noFill/>
          <a:ln w="5715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Afronden</a:t>
            </a:r>
          </a:p>
          <a:p>
            <a:endParaRPr lang="nl-NL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Rechthoek: ezelsoor 129"/>
          <p:cNvSpPr/>
          <p:nvPr/>
        </p:nvSpPr>
        <p:spPr>
          <a:xfrm>
            <a:off x="9162748" y="4250080"/>
            <a:ext cx="900000" cy="1080000"/>
          </a:xfrm>
          <a:prstGeom prst="foldedCorner">
            <a:avLst/>
          </a:prstGeom>
          <a:noFill/>
          <a:ln w="28575" cap="sq">
            <a:solidFill>
              <a:srgbClr val="80008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800" dirty="0" err="1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</a:t>
            </a:r>
            <a:endParaRPr lang="nl-NL" sz="800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</a:p>
        </p:txBody>
      </p:sp>
      <p:sp>
        <p:nvSpPr>
          <p:cNvPr id="131" name="Tekstvak 130"/>
          <p:cNvSpPr txBox="1"/>
          <p:nvPr/>
        </p:nvSpPr>
        <p:spPr>
          <a:xfrm>
            <a:off x="9759355" y="1284410"/>
            <a:ext cx="1071127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Medewerker</a:t>
            </a:r>
          </a:p>
          <a:p>
            <a:pPr algn="ctr"/>
            <a:r>
              <a:rPr lang="nl-NL" sz="8000" dirty="0">
                <a:solidFill>
                  <a:srgbClr val="800080"/>
                </a:solidFill>
                <a:latin typeface="FontAwesome" pitchFamily="2" charset="0"/>
              </a:rPr>
              <a:t></a:t>
            </a:r>
          </a:p>
        </p:txBody>
      </p:sp>
      <p:sp>
        <p:nvSpPr>
          <p:cNvPr id="133" name="Tekstvak 132"/>
          <p:cNvSpPr txBox="1"/>
          <p:nvPr/>
        </p:nvSpPr>
        <p:spPr>
          <a:xfrm>
            <a:off x="8970585" y="6852923"/>
            <a:ext cx="1284326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8000" dirty="0">
                <a:solidFill>
                  <a:srgbClr val="800080"/>
                </a:solidFill>
                <a:latin typeface="FontAwesome" pitchFamily="2" charset="0"/>
              </a:rPr>
              <a:t></a:t>
            </a:r>
          </a:p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Algoritme</a:t>
            </a:r>
            <a:endParaRPr lang="nl-NL" sz="1200" dirty="0">
              <a:solidFill>
                <a:srgbClr val="800080"/>
              </a:solidFill>
              <a:latin typeface="FontAwesome" pitchFamily="2" charset="0"/>
            </a:endParaRPr>
          </a:p>
        </p:txBody>
      </p:sp>
      <p:cxnSp>
        <p:nvCxnSpPr>
          <p:cNvPr id="135" name="Rechte verbindingslijn 134"/>
          <p:cNvCxnSpPr>
            <a:stCxn id="130" idx="2"/>
            <a:endCxn id="133" idx="0"/>
          </p:cNvCxnSpPr>
          <p:nvPr/>
        </p:nvCxnSpPr>
        <p:spPr>
          <a:xfrm>
            <a:off x="9612748" y="5330080"/>
            <a:ext cx="0" cy="1522843"/>
          </a:xfrm>
          <a:prstGeom prst="line">
            <a:avLst/>
          </a:prstGeom>
          <a:ln w="190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kstvak 135"/>
          <p:cNvSpPr txBox="1"/>
          <p:nvPr/>
        </p:nvSpPr>
        <p:spPr>
          <a:xfrm>
            <a:off x="9106039" y="6049903"/>
            <a:ext cx="101341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Controleert</a:t>
            </a:r>
          </a:p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Integriteit</a:t>
            </a:r>
          </a:p>
        </p:txBody>
      </p:sp>
      <p:sp>
        <p:nvSpPr>
          <p:cNvPr id="137" name="Tekstvak 136"/>
          <p:cNvSpPr txBox="1"/>
          <p:nvPr/>
        </p:nvSpPr>
        <p:spPr>
          <a:xfrm>
            <a:off x="10275334" y="6852923"/>
            <a:ext cx="1284326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8000" dirty="0">
                <a:solidFill>
                  <a:srgbClr val="800080"/>
                </a:solidFill>
                <a:latin typeface="FontAwesome" pitchFamily="2" charset="0"/>
              </a:rPr>
              <a:t></a:t>
            </a:r>
          </a:p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Onderteken</a:t>
            </a:r>
          </a:p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Systeem</a:t>
            </a:r>
            <a:endParaRPr lang="nl-NL" sz="1200" dirty="0">
              <a:solidFill>
                <a:srgbClr val="800080"/>
              </a:solidFill>
              <a:latin typeface="FontAwesome" pitchFamily="2" charset="0"/>
            </a:endParaRPr>
          </a:p>
        </p:txBody>
      </p:sp>
      <p:sp>
        <p:nvSpPr>
          <p:cNvPr id="138" name="Rechthoek: ezelsoor 137"/>
          <p:cNvSpPr/>
          <p:nvPr/>
        </p:nvSpPr>
        <p:spPr>
          <a:xfrm>
            <a:off x="10467920" y="4250080"/>
            <a:ext cx="900000" cy="1080000"/>
          </a:xfrm>
          <a:prstGeom prst="foldedCorner">
            <a:avLst/>
          </a:prstGeom>
          <a:noFill/>
          <a:ln w="28575" cap="sq">
            <a:solidFill>
              <a:srgbClr val="80008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800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</a:p>
        </p:txBody>
      </p:sp>
      <p:cxnSp>
        <p:nvCxnSpPr>
          <p:cNvPr id="139" name="Rechte verbindingslijn 138"/>
          <p:cNvCxnSpPr>
            <a:stCxn id="138" idx="2"/>
            <a:endCxn id="137" idx="0"/>
          </p:cNvCxnSpPr>
          <p:nvPr/>
        </p:nvCxnSpPr>
        <p:spPr>
          <a:xfrm flipH="1">
            <a:off x="10917497" y="5330080"/>
            <a:ext cx="423" cy="1522843"/>
          </a:xfrm>
          <a:prstGeom prst="line">
            <a:avLst/>
          </a:prstGeom>
          <a:ln w="190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kstvak 139"/>
          <p:cNvSpPr txBox="1"/>
          <p:nvPr/>
        </p:nvSpPr>
        <p:spPr>
          <a:xfrm>
            <a:off x="10371090" y="6049903"/>
            <a:ext cx="109036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Ondertekent</a:t>
            </a:r>
          </a:p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Logboek</a:t>
            </a:r>
          </a:p>
        </p:txBody>
      </p:sp>
      <p:sp>
        <p:nvSpPr>
          <p:cNvPr id="141" name="Ster: 10 punten 140"/>
          <p:cNvSpPr/>
          <p:nvPr/>
        </p:nvSpPr>
        <p:spPr>
          <a:xfrm>
            <a:off x="11107975" y="4324330"/>
            <a:ext cx="180000" cy="180000"/>
          </a:xfrm>
          <a:prstGeom prst="star10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2" name="Verbindingslijn: gebogen 11"/>
          <p:cNvCxnSpPr>
            <a:stCxn id="95" idx="2"/>
            <a:endCxn id="110" idx="1"/>
          </p:cNvCxnSpPr>
          <p:nvPr/>
        </p:nvCxnSpPr>
        <p:spPr>
          <a:xfrm rot="16200000" flipH="1">
            <a:off x="3853890" y="6113949"/>
            <a:ext cx="2369229" cy="801490"/>
          </a:xfrm>
          <a:prstGeom prst="bentConnector2">
            <a:avLst/>
          </a:prstGeom>
          <a:ln w="190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kstvak 100"/>
          <p:cNvSpPr txBox="1"/>
          <p:nvPr/>
        </p:nvSpPr>
        <p:spPr>
          <a:xfrm>
            <a:off x="4003612" y="6049903"/>
            <a:ext cx="126829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Identificeert</a:t>
            </a:r>
          </a:p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Ondertekenaar</a:t>
            </a:r>
          </a:p>
        </p:txBody>
      </p:sp>
      <p:cxnSp>
        <p:nvCxnSpPr>
          <p:cNvPr id="59" name="Verbindingslijn: gebogen 58"/>
          <p:cNvCxnSpPr>
            <a:stCxn id="103" idx="2"/>
            <a:endCxn id="110" idx="3"/>
          </p:cNvCxnSpPr>
          <p:nvPr/>
        </p:nvCxnSpPr>
        <p:spPr>
          <a:xfrm rot="5400000">
            <a:off x="5977314" y="6076341"/>
            <a:ext cx="2369229" cy="876706"/>
          </a:xfrm>
          <a:prstGeom prst="bentConnector2">
            <a:avLst/>
          </a:prstGeom>
          <a:ln w="190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kstvak 104"/>
          <p:cNvSpPr txBox="1"/>
          <p:nvPr/>
        </p:nvSpPr>
        <p:spPr>
          <a:xfrm>
            <a:off x="7184897" y="6049903"/>
            <a:ext cx="82747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Schrijft</a:t>
            </a:r>
          </a:p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Logboek</a:t>
            </a:r>
          </a:p>
        </p:txBody>
      </p:sp>
      <p:cxnSp>
        <p:nvCxnSpPr>
          <p:cNvPr id="65" name="Verbindingslijn: gebogen 64"/>
          <p:cNvCxnSpPr>
            <a:stCxn id="131" idx="1"/>
            <a:endCxn id="130" idx="0"/>
          </p:cNvCxnSpPr>
          <p:nvPr/>
        </p:nvCxnSpPr>
        <p:spPr>
          <a:xfrm rot="10800000" flipV="1">
            <a:off x="9612749" y="2038462"/>
            <a:ext cx="146607" cy="2211617"/>
          </a:xfrm>
          <a:prstGeom prst="bentConnector2">
            <a:avLst/>
          </a:prstGeom>
          <a:ln w="190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Verbindingslijn: gebogen 65"/>
          <p:cNvCxnSpPr>
            <a:stCxn id="131" idx="3"/>
            <a:endCxn id="138" idx="0"/>
          </p:cNvCxnSpPr>
          <p:nvPr/>
        </p:nvCxnSpPr>
        <p:spPr>
          <a:xfrm>
            <a:off x="10830482" y="2038463"/>
            <a:ext cx="87438" cy="2211617"/>
          </a:xfrm>
          <a:prstGeom prst="bentConnector2">
            <a:avLst/>
          </a:prstGeom>
          <a:ln w="190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kstvak 133"/>
          <p:cNvSpPr txBox="1"/>
          <p:nvPr/>
        </p:nvSpPr>
        <p:spPr>
          <a:xfrm>
            <a:off x="9144509" y="3070633"/>
            <a:ext cx="93647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Archiveert</a:t>
            </a:r>
          </a:p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</a:p>
        </p:txBody>
      </p:sp>
      <p:sp>
        <p:nvSpPr>
          <p:cNvPr id="143" name="Tekstvak 142"/>
          <p:cNvSpPr txBox="1"/>
          <p:nvPr/>
        </p:nvSpPr>
        <p:spPr>
          <a:xfrm>
            <a:off x="10311445" y="3079686"/>
            <a:ext cx="117647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Archiveert</a:t>
            </a:r>
          </a:p>
          <a:p>
            <a:pPr algn="ctr"/>
            <a:r>
              <a:rPr lang="nl-NL" sz="12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Transactielog</a:t>
            </a:r>
          </a:p>
        </p:txBody>
      </p:sp>
      <p:pic>
        <p:nvPicPr>
          <p:cNvPr id="1028" name="Picture 4" descr="http://www.iconsdb.com/icons/preview/purple/ribbon-8-xx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989" y="4303039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Ster: 10 punten 70"/>
          <p:cNvSpPr/>
          <p:nvPr/>
        </p:nvSpPr>
        <p:spPr>
          <a:xfrm>
            <a:off x="9800682" y="4324330"/>
            <a:ext cx="180000" cy="180000"/>
          </a:xfrm>
          <a:prstGeom prst="star10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/>
          </a:p>
        </p:txBody>
      </p:sp>
      <p:sp>
        <p:nvSpPr>
          <p:cNvPr id="72" name="Ster: 10 punten 71"/>
          <p:cNvSpPr/>
          <p:nvPr/>
        </p:nvSpPr>
        <p:spPr>
          <a:xfrm>
            <a:off x="9599069" y="4324330"/>
            <a:ext cx="180000" cy="180000"/>
          </a:xfrm>
          <a:prstGeom prst="star10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2505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utoShape 11"/>
          <p:cNvSpPr>
            <a:spLocks noChangeArrowheads="1"/>
          </p:cNvSpPr>
          <p:nvPr/>
        </p:nvSpPr>
        <p:spPr bwMode="auto">
          <a:xfrm flipH="1">
            <a:off x="0" y="0"/>
            <a:ext cx="12801600" cy="8743496"/>
          </a:xfrm>
          <a:prstGeom prst="roundRect">
            <a:avLst>
              <a:gd name="adj" fmla="val 0"/>
            </a:avLst>
          </a:prstGeom>
          <a:solidFill>
            <a:srgbClr val="800080">
              <a:alpha val="20000"/>
            </a:srgbClr>
          </a:solidFill>
          <a:ln w="38100">
            <a:solidFill>
              <a:srgbClr val="800080"/>
            </a:solidFill>
            <a:round/>
            <a:headEnd/>
            <a:tailEnd/>
          </a:ln>
          <a:effectLst/>
          <a:extLst/>
        </p:spPr>
        <p:txBody>
          <a:bodyPr wrap="square" lIns="180000" rIns="2880000" anchor="t"/>
          <a:lstStyle/>
          <a:p>
            <a:pPr defTabSz="1279525"/>
            <a:r>
              <a:rPr lang="en-US" sz="1600" b="1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Anoniem</a:t>
            </a:r>
            <a:r>
              <a:rPr lang="en-US" sz="1600" b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16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  <a:p>
            <a:pPr defTabSz="1279525"/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Alle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documenten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berichten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die we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maken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zonder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naamsvermelding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en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waarbij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het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niet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toe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doet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wie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ze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schrijft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nl-NL" sz="1600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Afgeronde rechthoek 2"/>
          <p:cNvSpPr/>
          <p:nvPr/>
        </p:nvSpPr>
        <p:spPr>
          <a:xfrm>
            <a:off x="1502710" y="1594521"/>
            <a:ext cx="10930589" cy="692989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180000" rIns="2268000" anchor="t"/>
          <a:lstStyle/>
          <a:p>
            <a:pPr defTabSz="1279525"/>
            <a:r>
              <a:rPr lang="en-US" sz="1600" b="1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Geïdentificeerd</a:t>
            </a:r>
            <a:r>
              <a:rPr lang="en-US" sz="1600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defTabSz="1279525"/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Alle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documenten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waarop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onze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naam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staat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of de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documenteigenschappen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onze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naam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als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auteur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vermelden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Alle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webformulieren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die we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invullen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inloggen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1279525"/>
            <a:endParaRPr lang="nl-NL" sz="1600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AutoShape 11"/>
          <p:cNvSpPr>
            <a:spLocks noChangeArrowheads="1"/>
          </p:cNvSpPr>
          <p:nvPr/>
        </p:nvSpPr>
        <p:spPr bwMode="auto">
          <a:xfrm flipH="1">
            <a:off x="3047744" y="3185636"/>
            <a:ext cx="8991849" cy="5148284"/>
          </a:xfrm>
          <a:prstGeom prst="roundRect">
            <a:avLst>
              <a:gd name="adj" fmla="val 0"/>
            </a:avLst>
          </a:prstGeom>
          <a:solidFill>
            <a:srgbClr val="800080">
              <a:alpha val="20000"/>
            </a:srgbClr>
          </a:solidFill>
          <a:ln w="38100">
            <a:solidFill>
              <a:srgbClr val="800080"/>
            </a:solidFill>
            <a:round/>
            <a:headEnd/>
            <a:tailEnd/>
          </a:ln>
          <a:effectLst/>
          <a:extLst/>
        </p:spPr>
        <p:txBody>
          <a:bodyPr wrap="square" lIns="180000" rIns="1872000" anchor="t"/>
          <a:lstStyle/>
          <a:p>
            <a:pPr defTabSz="1279525"/>
            <a:r>
              <a:rPr lang="en-US" sz="1600" b="1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Geautoriseerd</a:t>
            </a:r>
            <a:r>
              <a:rPr lang="en-US" sz="1600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defTabSz="1279525"/>
            <a:r>
              <a:rPr lang="nl-NL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Alle documenten of formulieren die we indienen op basis van toegekende rechten. Deze formulieren zijn dan onderdeel van een workflow of </a:t>
            </a:r>
            <a:r>
              <a:rPr lang="nl-NL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self-service</a:t>
            </a:r>
            <a:r>
              <a:rPr lang="nl-NL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module.</a:t>
            </a:r>
            <a:endParaRPr lang="en-US" sz="1600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Afgeronde rechthoek 4"/>
          <p:cNvSpPr/>
          <p:nvPr/>
        </p:nvSpPr>
        <p:spPr>
          <a:xfrm>
            <a:off x="4616400" y="4725850"/>
            <a:ext cx="7106101" cy="343117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180000" rIns="1512000" anchor="t"/>
          <a:lstStyle/>
          <a:p>
            <a:pPr defTabSz="1279525"/>
            <a:r>
              <a:rPr lang="en-US" sz="1600" b="1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Ondertekend</a:t>
            </a:r>
            <a:r>
              <a:rPr lang="en-US" sz="1600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1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geavanceerd</a:t>
            </a:r>
            <a:r>
              <a:rPr lang="en-US" sz="1600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defTabSz="1279525"/>
            <a:r>
              <a:rPr lang="nl-NL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De identiteit van de ondertekenaar is onlosmakelijk verbonden met het document. Het is ondertekend met aanvullende maatregelen (bijvoorbeeld sms-code).</a:t>
            </a:r>
          </a:p>
        </p:txBody>
      </p:sp>
      <p:sp>
        <p:nvSpPr>
          <p:cNvPr id="90" name="Gebogen pijl-omhoog 22"/>
          <p:cNvSpPr/>
          <p:nvPr/>
        </p:nvSpPr>
        <p:spPr>
          <a:xfrm rot="16200000" flipH="1" flipV="1">
            <a:off x="3338608" y="4624581"/>
            <a:ext cx="1170535" cy="1385049"/>
          </a:xfrm>
          <a:prstGeom prst="bentUpArrow">
            <a:avLst>
              <a:gd name="adj1" fmla="val 36935"/>
              <a:gd name="adj2" fmla="val 43988"/>
              <a:gd name="adj3" fmla="val 39648"/>
            </a:avLst>
          </a:prstGeom>
          <a:solidFill>
            <a:srgbClr val="FFFFFF"/>
          </a:solidFill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58" name="AutoShape 11"/>
          <p:cNvSpPr>
            <a:spLocks noChangeArrowheads="1"/>
          </p:cNvSpPr>
          <p:nvPr/>
        </p:nvSpPr>
        <p:spPr bwMode="auto">
          <a:xfrm flipH="1">
            <a:off x="6241425" y="6346178"/>
            <a:ext cx="5268155" cy="1616267"/>
          </a:xfrm>
          <a:prstGeom prst="roundRect">
            <a:avLst>
              <a:gd name="adj" fmla="val 0"/>
            </a:avLst>
          </a:prstGeom>
          <a:solidFill>
            <a:srgbClr val="800080">
              <a:alpha val="20000"/>
            </a:srgbClr>
          </a:solidFill>
          <a:ln w="38100">
            <a:solidFill>
              <a:srgbClr val="800080"/>
            </a:solidFill>
            <a:round/>
            <a:headEnd/>
            <a:tailEnd/>
          </a:ln>
          <a:effectLst/>
          <a:extLst/>
        </p:spPr>
        <p:txBody>
          <a:bodyPr wrap="square" lIns="180000" rIns="1368000" anchor="t"/>
          <a:lstStyle/>
          <a:p>
            <a:pPr defTabSz="1279525"/>
            <a:r>
              <a:rPr lang="en-US" sz="1600" b="1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Ondertekend</a:t>
            </a:r>
            <a:r>
              <a:rPr lang="en-US" sz="1600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1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gecertificeerd</a:t>
            </a:r>
            <a:r>
              <a:rPr lang="en-US" sz="1600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defTabSz="1279525"/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ondertekenaar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heeft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een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persoonlijke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sleutel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Deze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persoonlijke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sleutel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is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uitgegeven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door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een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benoemde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‘</a:t>
            </a:r>
            <a:r>
              <a:rPr lang="en-US" sz="1600" dirty="0" err="1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certificaatdienstverlener</a:t>
            </a:r>
            <a:r>
              <a:rPr lang="en-US" sz="1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’.</a:t>
            </a:r>
            <a:endParaRPr lang="nl-NL" sz="1600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kstvak 69"/>
          <p:cNvSpPr txBox="1"/>
          <p:nvPr/>
        </p:nvSpPr>
        <p:spPr>
          <a:xfrm>
            <a:off x="3205112" y="5218158"/>
            <a:ext cx="14112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Associëren</a:t>
            </a:r>
          </a:p>
        </p:txBody>
      </p:sp>
      <p:sp>
        <p:nvSpPr>
          <p:cNvPr id="77" name="Gebogen pijl-omhoog 22"/>
          <p:cNvSpPr/>
          <p:nvPr/>
        </p:nvSpPr>
        <p:spPr>
          <a:xfrm rot="16200000" flipH="1" flipV="1">
            <a:off x="224918" y="1487265"/>
            <a:ext cx="1170535" cy="1385049"/>
          </a:xfrm>
          <a:prstGeom prst="bentUpArrow">
            <a:avLst>
              <a:gd name="adj1" fmla="val 36935"/>
              <a:gd name="adj2" fmla="val 43988"/>
              <a:gd name="adj3" fmla="val 39648"/>
            </a:avLst>
          </a:prstGeom>
          <a:solidFill>
            <a:srgbClr val="FFFFFF"/>
          </a:solidFill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78" name="Tekstvak 77"/>
          <p:cNvSpPr txBox="1"/>
          <p:nvPr/>
        </p:nvSpPr>
        <p:spPr>
          <a:xfrm>
            <a:off x="232507" y="2055964"/>
            <a:ext cx="1064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Inloggen</a:t>
            </a:r>
          </a:p>
        </p:txBody>
      </p:sp>
      <p:sp>
        <p:nvSpPr>
          <p:cNvPr id="87" name="Gebogen pijl-omhoog 22"/>
          <p:cNvSpPr/>
          <p:nvPr/>
        </p:nvSpPr>
        <p:spPr>
          <a:xfrm rot="16200000" flipH="1" flipV="1">
            <a:off x="1769958" y="3078379"/>
            <a:ext cx="1170535" cy="1385049"/>
          </a:xfrm>
          <a:prstGeom prst="bentUpArrow">
            <a:avLst>
              <a:gd name="adj1" fmla="val 36935"/>
              <a:gd name="adj2" fmla="val 43988"/>
              <a:gd name="adj3" fmla="val 39648"/>
            </a:avLst>
          </a:prstGeom>
          <a:solidFill>
            <a:srgbClr val="FFFFFF"/>
          </a:solidFill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1531343" y="3653510"/>
            <a:ext cx="15301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Autoriseren</a:t>
            </a:r>
          </a:p>
        </p:txBody>
      </p:sp>
      <p:sp>
        <p:nvSpPr>
          <p:cNvPr id="91" name="Gebogen pijl-omhoog 22"/>
          <p:cNvSpPr/>
          <p:nvPr/>
        </p:nvSpPr>
        <p:spPr>
          <a:xfrm rot="16200000" flipH="1" flipV="1">
            <a:off x="4921313" y="6238921"/>
            <a:ext cx="1170535" cy="1385049"/>
          </a:xfrm>
          <a:prstGeom prst="bentUpArrow">
            <a:avLst>
              <a:gd name="adj1" fmla="val 36935"/>
              <a:gd name="adj2" fmla="val 43988"/>
              <a:gd name="adj3" fmla="val 39648"/>
            </a:avLst>
          </a:prstGeom>
          <a:solidFill>
            <a:srgbClr val="FFFFFF"/>
          </a:solidFill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74" name="Tekstvak 73"/>
          <p:cNvSpPr txBox="1"/>
          <p:nvPr/>
        </p:nvSpPr>
        <p:spPr>
          <a:xfrm>
            <a:off x="4636974" y="6810806"/>
            <a:ext cx="1640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Certificeren</a:t>
            </a:r>
          </a:p>
        </p:txBody>
      </p:sp>
      <p:grpSp>
        <p:nvGrpSpPr>
          <p:cNvPr id="3" name="Groep 2"/>
          <p:cNvGrpSpPr/>
          <p:nvPr/>
        </p:nvGrpSpPr>
        <p:grpSpPr>
          <a:xfrm>
            <a:off x="10266042" y="6646288"/>
            <a:ext cx="900000" cy="1080000"/>
            <a:chOff x="10266042" y="5760918"/>
            <a:chExt cx="900000" cy="1080000"/>
          </a:xfrm>
        </p:grpSpPr>
        <p:sp>
          <p:nvSpPr>
            <p:cNvPr id="93" name="Rechthoek: ezelsoor 92"/>
            <p:cNvSpPr/>
            <p:nvPr/>
          </p:nvSpPr>
          <p:spPr>
            <a:xfrm>
              <a:off x="10266042" y="5760918"/>
              <a:ext cx="900000" cy="1080000"/>
            </a:xfrm>
            <a:prstGeom prst="foldedCorner">
              <a:avLst/>
            </a:prstGeom>
            <a:noFill/>
            <a:ln w="38100" cap="rnd">
              <a:solidFill>
                <a:srgbClr val="80008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 defTabSz="538163"/>
              <a:r>
                <a:rPr lang="nl-NL" sz="800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Trudy@bedrijf.nl</a:t>
              </a:r>
            </a:p>
            <a:p>
              <a:r>
                <a:rPr lang="nl-NL" b="1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_____</a:t>
              </a:r>
            </a:p>
            <a:p>
              <a:r>
                <a:rPr lang="nl-NL" b="1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_____</a:t>
              </a:r>
            </a:p>
            <a:p>
              <a:r>
                <a:rPr lang="nl-NL" b="1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_____</a:t>
              </a:r>
            </a:p>
          </p:txBody>
        </p:sp>
        <p:sp>
          <p:nvSpPr>
            <p:cNvPr id="20" name="Ster: 10 punten 19"/>
            <p:cNvSpPr/>
            <p:nvPr/>
          </p:nvSpPr>
          <p:spPr>
            <a:xfrm>
              <a:off x="10868562" y="5952279"/>
              <a:ext cx="180000" cy="180000"/>
            </a:xfrm>
            <a:prstGeom prst="star10">
              <a:avLst/>
            </a:prstGeom>
            <a:solidFill>
              <a:srgbClr val="800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1" name="Picture 4" descr="http://www.iconsdb.com/icons/preview/purple/ribbon-8-xxl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34576" y="5930988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9" name="Rechthoek: ezelsoor 28"/>
          <p:cNvSpPr/>
          <p:nvPr/>
        </p:nvSpPr>
        <p:spPr>
          <a:xfrm>
            <a:off x="10266042" y="3415743"/>
            <a:ext cx="900000" cy="1080000"/>
          </a:xfrm>
          <a:prstGeom prst="foldedCorner">
            <a:avLst/>
          </a:prstGeom>
          <a:noFill/>
          <a:ln w="38100" cap="rnd">
            <a:solidFill>
              <a:srgbClr val="80008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 defTabSz="538163"/>
            <a:r>
              <a:rPr lang="nl-NL" sz="800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Trudy@bedrijf.nl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_____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_____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_____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0766575" y="3542779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800080"/>
                </a:solidFill>
                <a:latin typeface="FontAwesome" pitchFamily="2" charset="0"/>
                <a:cs typeface="Arial" panose="020B0604020202020204" pitchFamily="34" charset="0"/>
              </a:rPr>
              <a:t></a:t>
            </a:r>
            <a:endParaRPr lang="nl-NL" dirty="0"/>
          </a:p>
        </p:txBody>
      </p:sp>
      <p:sp>
        <p:nvSpPr>
          <p:cNvPr id="41" name="Rechthoek: ezelsoor 40"/>
          <p:cNvSpPr/>
          <p:nvPr/>
        </p:nvSpPr>
        <p:spPr>
          <a:xfrm>
            <a:off x="10266042" y="4980600"/>
            <a:ext cx="900000" cy="1080000"/>
          </a:xfrm>
          <a:prstGeom prst="foldedCorner">
            <a:avLst/>
          </a:prstGeom>
          <a:noFill/>
          <a:ln w="38100" cap="rnd">
            <a:solidFill>
              <a:srgbClr val="80008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 defTabSz="538163"/>
            <a:r>
              <a:rPr lang="nl-NL" sz="800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Trudy@bedrijf.nl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_____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_____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_____</a:t>
            </a:r>
          </a:p>
        </p:txBody>
      </p:sp>
      <p:sp>
        <p:nvSpPr>
          <p:cNvPr id="34" name="Rechthoek: ezelsoor 33"/>
          <p:cNvSpPr/>
          <p:nvPr/>
        </p:nvSpPr>
        <p:spPr>
          <a:xfrm>
            <a:off x="10266042" y="1854249"/>
            <a:ext cx="900000" cy="1080000"/>
          </a:xfrm>
          <a:prstGeom prst="foldedCorner">
            <a:avLst/>
          </a:prstGeom>
          <a:noFill/>
          <a:ln w="38100" cap="rnd">
            <a:solidFill>
              <a:srgbClr val="80008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 defTabSz="538163"/>
            <a:r>
              <a:rPr lang="nl-NL" sz="800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Trudy@bedrijf.nl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_____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_____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_____</a:t>
            </a:r>
          </a:p>
        </p:txBody>
      </p:sp>
      <p:sp>
        <p:nvSpPr>
          <p:cNvPr id="38" name="Rechthoek: ezelsoor 37"/>
          <p:cNvSpPr/>
          <p:nvPr/>
        </p:nvSpPr>
        <p:spPr>
          <a:xfrm>
            <a:off x="10266042" y="260061"/>
            <a:ext cx="900000" cy="1080000"/>
          </a:xfrm>
          <a:prstGeom prst="foldedCorner">
            <a:avLst/>
          </a:prstGeom>
          <a:noFill/>
          <a:ln w="38100" cap="rnd">
            <a:solidFill>
              <a:srgbClr val="80008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538163"/>
            <a:r>
              <a:rPr lang="nl-NL" sz="800" dirty="0" err="1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</a:t>
            </a:r>
            <a:endParaRPr lang="nl-NL" sz="1600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</a:p>
          <a:p>
            <a:r>
              <a:rPr lang="nl-NL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</a:p>
        </p:txBody>
      </p:sp>
      <p:sp>
        <p:nvSpPr>
          <p:cNvPr id="42" name="Ster: 10 punten 41"/>
          <p:cNvSpPr/>
          <p:nvPr/>
        </p:nvSpPr>
        <p:spPr>
          <a:xfrm>
            <a:off x="10868562" y="5207435"/>
            <a:ext cx="180000" cy="180000"/>
          </a:xfrm>
          <a:prstGeom prst="star10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47749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B3BFA09E772B4D813E7DF4055CFF0C" ma:contentTypeVersion="4" ma:contentTypeDescription="Een nieuw document maken." ma:contentTypeScope="" ma:versionID="a241da5cab17e1f2881a632476ef79e5">
  <xsd:schema xmlns:xsd="http://www.w3.org/2001/XMLSchema" xmlns:xs="http://www.w3.org/2001/XMLSchema" xmlns:p="http://schemas.microsoft.com/office/2006/metadata/properties" xmlns:ns2="6478987b-313c-49cb-bb59-e55fcce3d69f" xmlns:ns3="8da4aebd-d4b2-4bd3-86f5-2251dbfed6e9" targetNamespace="http://schemas.microsoft.com/office/2006/metadata/properties" ma:root="true" ma:fieldsID="5140b59f5cea32a91ca75360f0fe7450" ns2:_="" ns3:_="">
    <xsd:import namespace="6478987b-313c-49cb-bb59-e55fcce3d69f"/>
    <xsd:import namespace="8da4aebd-d4b2-4bd3-86f5-2251dbfed6e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78987b-313c-49cb-bb59-e55fcce3d69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a4aebd-d4b2-4bd3-86f5-2251dbfed6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958AC3-EC62-4FBC-BF32-7F526ED919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78987b-313c-49cb-bb59-e55fcce3d69f"/>
    <ds:schemaRef ds:uri="8da4aebd-d4b2-4bd3-86f5-2251dbfed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07D550-6780-42ED-9327-688A57744FAA}">
  <ds:schemaRefs>
    <ds:schemaRef ds:uri="http://purl.org/dc/terms/"/>
    <ds:schemaRef ds:uri="http://www.w3.org/XML/1998/namespace"/>
    <ds:schemaRef ds:uri="6478987b-313c-49cb-bb59-e55fcce3d69f"/>
    <ds:schemaRef ds:uri="8da4aebd-d4b2-4bd3-86f5-2251dbfed6e9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941485E3-5402-4692-93F6-A1A531FFE1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</TotalTime>
  <Words>255</Words>
  <Application>Microsoft Office PowerPoint</Application>
  <PresentationFormat>A3 (297 x 420 mm)</PresentationFormat>
  <Paragraphs>110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FontAwesome</vt:lpstr>
      <vt:lpstr>Kantoorthema</vt:lpstr>
      <vt:lpstr>PowerPoint-presentatie</vt:lpstr>
      <vt:lpstr>PowerPoint-presentatie</vt:lpstr>
    </vt:vector>
  </TitlesOfParts>
  <Company>Onderwijsgroep Tilburg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Digitaal Ondertekenen: Proces en Niveaus</dc:title>
  <dc:subject>Digitaal Ondertekenen: Proces en Niveaus</dc:subject>
  <dc:creator>Joel de Bruijn</dc:creator>
  <cp:keywords>digitaal ondertekenen; handtekening; markeren</cp:keywords>
  <cp:lastModifiedBy>Joel de Bruijn</cp:lastModifiedBy>
  <cp:revision>38</cp:revision>
  <dcterms:created xsi:type="dcterms:W3CDTF">2017-05-26T14:39:28Z</dcterms:created>
  <dcterms:modified xsi:type="dcterms:W3CDTF">2017-06-27T08:00:16Z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0x0101001DB3BFA09E772B4D813E7DF4055CFF0C</vt:lpwstr>
  </property>
</Properties>
</file>