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6"/>
  </p:notesMasterIdLst>
  <p:sldIdLst>
    <p:sldId id="264" r:id="rId5"/>
  </p:sldIdLst>
  <p:sldSz cx="21383625" cy="15119350"/>
  <p:notesSz cx="6858000" cy="9144000"/>
  <p:defaultTextStyle>
    <a:defPPr>
      <a:defRPr lang="nl-NL"/>
    </a:defPPr>
    <a:lvl1pPr marL="0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1pPr>
    <a:lvl2pPr marL="876021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2pPr>
    <a:lvl3pPr marL="1752042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3pPr>
    <a:lvl4pPr marL="2628064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4pPr>
    <a:lvl5pPr marL="3504085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5pPr>
    <a:lvl6pPr marL="4380106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6pPr>
    <a:lvl7pPr marL="5256127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7pPr>
    <a:lvl8pPr marL="6132148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8pPr>
    <a:lvl9pPr marL="7008170" algn="l" defTabSz="175204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99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21" autoAdjust="0"/>
    <p:restoredTop sz="94533" autoAdjust="0"/>
  </p:normalViewPr>
  <p:slideViewPr>
    <p:cSldViewPr>
      <p:cViewPr>
        <p:scale>
          <a:sx n="33" d="100"/>
          <a:sy n="33" d="100"/>
        </p:scale>
        <p:origin x="1458" y="-6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BA85E-4110-40E3-9CB6-BC5008B2B336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E312D-2A1E-4A02-9D9A-EA5D33CEC6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05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1pPr>
    <a:lvl2pPr marL="744916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2pPr>
    <a:lvl3pPr marL="1489832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3pPr>
    <a:lvl4pPr marL="2234748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4pPr>
    <a:lvl5pPr marL="2979664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5pPr>
    <a:lvl6pPr marL="3724580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6pPr>
    <a:lvl7pPr marL="4469496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7pPr>
    <a:lvl8pPr marL="5214412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8pPr>
    <a:lvl9pPr marL="5959328" algn="l" defTabSz="1489832" rtl="0" eaLnBrk="1" latinLnBrk="0" hangingPunct="1">
      <a:defRPr sz="19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312D-2A1E-4A02-9D9A-EA5D33CEC6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83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pPr/>
              <a:t>19-3-2015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47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56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04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pPr/>
              <a:t>19-3-2015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95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pPr/>
              <a:t>19-3-2015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92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8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50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67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73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74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88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70"/>
            <a:ext cx="18443377" cy="56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92BBB-E58F-4CC1-91AF-32525F10174F}" type="datetimeFigureOut">
              <a:rPr lang="nl-NL" smtClean="0"/>
              <a:t>19-3-2015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450B4-C523-4E04-A31B-C642C5F5F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169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AutoShape 11"/>
          <p:cNvSpPr>
            <a:spLocks noChangeArrowheads="1"/>
          </p:cNvSpPr>
          <p:nvPr/>
        </p:nvSpPr>
        <p:spPr bwMode="auto">
          <a:xfrm flipH="1">
            <a:off x="610689" y="358876"/>
            <a:ext cx="20162235" cy="14357074"/>
          </a:xfrm>
          <a:prstGeom prst="roundRect">
            <a:avLst>
              <a:gd name="adj" fmla="val 1566"/>
            </a:avLst>
          </a:prstGeom>
          <a:solidFill>
            <a:srgbClr val="800080">
              <a:alpha val="20000"/>
            </a:srgbClr>
          </a:solidFill>
          <a:ln w="57150">
            <a:solidFill>
              <a:srgbClr val="800080"/>
            </a:solidFill>
            <a:round/>
            <a:headEnd/>
            <a:tailEnd/>
          </a:ln>
          <a:effectLst/>
          <a:extLst/>
        </p:spPr>
        <p:txBody>
          <a:bodyPr wrap="square" anchor="t"/>
          <a:lstStyle/>
          <a:p>
            <a:pPr defTabSz="1279525"/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Platform: </a:t>
            </a:r>
          </a:p>
          <a:p>
            <a:pPr defTabSz="1279525"/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SharePoint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Afgeronde rechthoek 54"/>
          <p:cNvSpPr/>
          <p:nvPr/>
        </p:nvSpPr>
        <p:spPr>
          <a:xfrm>
            <a:off x="2365195" y="646907"/>
            <a:ext cx="17857984" cy="13804465"/>
          </a:xfrm>
          <a:prstGeom prst="roundRect">
            <a:avLst>
              <a:gd name="adj" fmla="val 1377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SiteCollectie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voor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Kwaliteitszorg</a:t>
            </a:r>
            <a:endParaRPr lang="en-US" sz="1800" b="1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Teamsite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Afgeronde rechthoek 53"/>
          <p:cNvSpPr/>
          <p:nvPr/>
        </p:nvSpPr>
        <p:spPr>
          <a:xfrm>
            <a:off x="5431604" y="5759475"/>
            <a:ext cx="14621247" cy="8264932"/>
          </a:xfrm>
          <a:prstGeom prst="roundRect">
            <a:avLst>
              <a:gd name="adj" fmla="val 2164"/>
            </a:avLst>
          </a:prstGeom>
          <a:solidFill>
            <a:srgbClr val="800080">
              <a:alpha val="20000"/>
            </a:srgbClr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SubSite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Account School X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IJL-RECHTS 4"/>
          <p:cNvSpPr/>
          <p:nvPr/>
        </p:nvSpPr>
        <p:spPr>
          <a:xfrm>
            <a:off x="280667" y="1187067"/>
            <a:ext cx="1440000" cy="90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Net ID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PIJL-RECHTS 110"/>
          <p:cNvSpPr/>
          <p:nvPr/>
        </p:nvSpPr>
        <p:spPr>
          <a:xfrm>
            <a:off x="1636892" y="3791221"/>
            <a:ext cx="1440000" cy="90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Team Kwaliteitszorg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PIJL-RECHTS 115"/>
          <p:cNvSpPr/>
          <p:nvPr/>
        </p:nvSpPr>
        <p:spPr>
          <a:xfrm>
            <a:off x="1618804" y="2087067"/>
            <a:ext cx="1440000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Beheerder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PIJL-RECHTS 51"/>
          <p:cNvSpPr/>
          <p:nvPr/>
        </p:nvSpPr>
        <p:spPr>
          <a:xfrm>
            <a:off x="1618804" y="2753359"/>
            <a:ext cx="1440000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Eigenaar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8819604" y="989277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Algemeen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13724369" y="1125472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6676698" y="1238519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3198718" y="3695689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Leden van teamsite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Bewerken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12924060" y="1062946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15483899" y="1078955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18544256" y="1219987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9878884" y="1294979"/>
            <a:ext cx="16754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Eigenaren, Leden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3225168" y="2087067"/>
            <a:ext cx="218361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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Eigenaren van teamsite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Beheren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223054" y="7645439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Leden van teamsite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Lezen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6249506" y="6407948"/>
            <a:ext cx="218361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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Eigenaren van teamsite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Beheren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al 1"/>
          <p:cNvSpPr/>
          <p:nvPr/>
        </p:nvSpPr>
        <p:spPr>
          <a:xfrm>
            <a:off x="5075268" y="13608427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al 48"/>
          <p:cNvSpPr/>
          <p:nvPr/>
        </p:nvSpPr>
        <p:spPr>
          <a:xfrm>
            <a:off x="8459564" y="1727027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fgeronde rechthoek 49"/>
          <p:cNvSpPr/>
          <p:nvPr/>
        </p:nvSpPr>
        <p:spPr>
          <a:xfrm>
            <a:off x="8819604" y="5975619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fgeronde rechthoek 50"/>
          <p:cNvSpPr/>
          <p:nvPr/>
        </p:nvSpPr>
        <p:spPr>
          <a:xfrm>
            <a:off x="13724369" y="6111814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fgeronde rechthoek 52"/>
          <p:cNvSpPr/>
          <p:nvPr/>
        </p:nvSpPr>
        <p:spPr>
          <a:xfrm>
            <a:off x="16676698" y="6224861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12924060" y="604928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kstvak 56"/>
          <p:cNvSpPr txBox="1"/>
          <p:nvPr/>
        </p:nvSpPr>
        <p:spPr>
          <a:xfrm>
            <a:off x="15483899" y="6065297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kstvak 57"/>
          <p:cNvSpPr txBox="1"/>
          <p:nvPr/>
        </p:nvSpPr>
        <p:spPr>
          <a:xfrm>
            <a:off x="18544256" y="6206329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vaal 59"/>
          <p:cNvSpPr/>
          <p:nvPr/>
        </p:nvSpPr>
        <p:spPr>
          <a:xfrm>
            <a:off x="8468939" y="6623571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Afgeronde rechthoek 80"/>
          <p:cNvSpPr/>
          <p:nvPr/>
        </p:nvSpPr>
        <p:spPr>
          <a:xfrm>
            <a:off x="8819604" y="7559675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nl-NL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Afgeronde rechthoek 81"/>
          <p:cNvSpPr/>
          <p:nvPr/>
        </p:nvSpPr>
        <p:spPr>
          <a:xfrm>
            <a:off x="13724369" y="7695870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Afgeronde rechthoek 82"/>
          <p:cNvSpPr/>
          <p:nvPr/>
        </p:nvSpPr>
        <p:spPr>
          <a:xfrm>
            <a:off x="16676698" y="7808917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kstvak 83"/>
          <p:cNvSpPr txBox="1"/>
          <p:nvPr/>
        </p:nvSpPr>
        <p:spPr>
          <a:xfrm>
            <a:off x="12924060" y="763334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kstvak 84"/>
          <p:cNvSpPr txBox="1"/>
          <p:nvPr/>
        </p:nvSpPr>
        <p:spPr>
          <a:xfrm>
            <a:off x="15483899" y="7649353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kstvak 85"/>
          <p:cNvSpPr txBox="1"/>
          <p:nvPr/>
        </p:nvSpPr>
        <p:spPr>
          <a:xfrm>
            <a:off x="18544256" y="7790385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vaal 90"/>
          <p:cNvSpPr/>
          <p:nvPr/>
        </p:nvSpPr>
        <p:spPr>
          <a:xfrm>
            <a:off x="8468939" y="8207747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PIJL-RECHTS 144"/>
          <p:cNvSpPr/>
          <p:nvPr/>
        </p:nvSpPr>
        <p:spPr>
          <a:xfrm>
            <a:off x="1618804" y="12483850"/>
            <a:ext cx="4590424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Medewerkers School X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0052851" y="14715950"/>
            <a:ext cx="8098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Joël de Bruijn</a:t>
            </a: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Afgeronde rechthoek 74"/>
          <p:cNvSpPr/>
          <p:nvPr/>
        </p:nvSpPr>
        <p:spPr>
          <a:xfrm>
            <a:off x="8819604" y="2591123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Archief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Afgeronde rechthoek 89"/>
          <p:cNvSpPr/>
          <p:nvPr/>
        </p:nvSpPr>
        <p:spPr>
          <a:xfrm>
            <a:off x="13724369" y="2727318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Afgeronde rechthoek 91"/>
          <p:cNvSpPr/>
          <p:nvPr/>
        </p:nvSpPr>
        <p:spPr>
          <a:xfrm>
            <a:off x="16676698" y="2840365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kstvak 92"/>
          <p:cNvSpPr txBox="1"/>
          <p:nvPr/>
        </p:nvSpPr>
        <p:spPr>
          <a:xfrm>
            <a:off x="12924060" y="266479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kstvak 93"/>
          <p:cNvSpPr txBox="1"/>
          <p:nvPr/>
        </p:nvSpPr>
        <p:spPr>
          <a:xfrm>
            <a:off x="15483899" y="2680801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kstvak 94"/>
          <p:cNvSpPr txBox="1"/>
          <p:nvPr/>
        </p:nvSpPr>
        <p:spPr>
          <a:xfrm>
            <a:off x="18544256" y="2821833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kstvak 105"/>
          <p:cNvSpPr txBox="1"/>
          <p:nvPr/>
        </p:nvSpPr>
        <p:spPr>
          <a:xfrm>
            <a:off x="9165552" y="2842052"/>
            <a:ext cx="3102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Eigenaren Beheren + Leden Lezen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vaal 106"/>
          <p:cNvSpPr/>
          <p:nvPr/>
        </p:nvSpPr>
        <p:spPr>
          <a:xfrm>
            <a:off x="8459564" y="3311203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Afgeronde rechthoek 117"/>
          <p:cNvSpPr/>
          <p:nvPr/>
        </p:nvSpPr>
        <p:spPr>
          <a:xfrm>
            <a:off x="8819604" y="4175299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Overleg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Afgeronde rechthoek 118"/>
          <p:cNvSpPr/>
          <p:nvPr/>
        </p:nvSpPr>
        <p:spPr>
          <a:xfrm>
            <a:off x="13724369" y="4311494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Afgeronde rechthoek 119"/>
          <p:cNvSpPr/>
          <p:nvPr/>
        </p:nvSpPr>
        <p:spPr>
          <a:xfrm>
            <a:off x="16676698" y="4424541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kstvak 120"/>
          <p:cNvSpPr txBox="1"/>
          <p:nvPr/>
        </p:nvSpPr>
        <p:spPr>
          <a:xfrm>
            <a:off x="12924060" y="424896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kstvak 121"/>
          <p:cNvSpPr txBox="1"/>
          <p:nvPr/>
        </p:nvSpPr>
        <p:spPr>
          <a:xfrm>
            <a:off x="15483899" y="4264977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kstvak 122"/>
          <p:cNvSpPr txBox="1"/>
          <p:nvPr/>
        </p:nvSpPr>
        <p:spPr>
          <a:xfrm>
            <a:off x="18544256" y="4406009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kstvak 123"/>
          <p:cNvSpPr txBox="1"/>
          <p:nvPr/>
        </p:nvSpPr>
        <p:spPr>
          <a:xfrm>
            <a:off x="9903733" y="4481001"/>
            <a:ext cx="16257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Eigenaren Leden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vaal 124"/>
          <p:cNvSpPr/>
          <p:nvPr/>
        </p:nvSpPr>
        <p:spPr>
          <a:xfrm>
            <a:off x="8459564" y="4895379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Afgeronde rechthoek 145"/>
          <p:cNvSpPr/>
          <p:nvPr/>
        </p:nvSpPr>
        <p:spPr>
          <a:xfrm>
            <a:off x="8819604" y="9071843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b="1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Onderzoek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A</a:t>
            </a:r>
            <a:endParaRPr lang="en-US" sz="1800" b="1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Afgeronde rechthoek 146"/>
          <p:cNvSpPr/>
          <p:nvPr/>
        </p:nvSpPr>
        <p:spPr>
          <a:xfrm>
            <a:off x="13724369" y="9208038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Afgeronde rechthoek 147"/>
          <p:cNvSpPr/>
          <p:nvPr/>
        </p:nvSpPr>
        <p:spPr>
          <a:xfrm>
            <a:off x="16676698" y="9321085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Tekstvak 148"/>
          <p:cNvSpPr txBox="1"/>
          <p:nvPr/>
        </p:nvSpPr>
        <p:spPr>
          <a:xfrm>
            <a:off x="12924060" y="914551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kstvak 149"/>
          <p:cNvSpPr txBox="1"/>
          <p:nvPr/>
        </p:nvSpPr>
        <p:spPr>
          <a:xfrm>
            <a:off x="15483899" y="9161521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kstvak 150"/>
          <p:cNvSpPr txBox="1"/>
          <p:nvPr/>
        </p:nvSpPr>
        <p:spPr>
          <a:xfrm>
            <a:off x="18544256" y="9302553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vaal 151"/>
          <p:cNvSpPr/>
          <p:nvPr/>
        </p:nvSpPr>
        <p:spPr>
          <a:xfrm>
            <a:off x="8468939" y="9791923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Afgeronde rechthoek 152"/>
          <p:cNvSpPr/>
          <p:nvPr/>
        </p:nvSpPr>
        <p:spPr>
          <a:xfrm>
            <a:off x="8819604" y="10656019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nl-NL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Onderzoek B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Afgeronde rechthoek 153"/>
          <p:cNvSpPr/>
          <p:nvPr/>
        </p:nvSpPr>
        <p:spPr>
          <a:xfrm>
            <a:off x="13724369" y="10792214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Afgeronde rechthoek 154"/>
          <p:cNvSpPr/>
          <p:nvPr/>
        </p:nvSpPr>
        <p:spPr>
          <a:xfrm>
            <a:off x="16676698" y="10905261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Tekstvak 155"/>
          <p:cNvSpPr txBox="1"/>
          <p:nvPr/>
        </p:nvSpPr>
        <p:spPr>
          <a:xfrm>
            <a:off x="12924060" y="1072968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kstvak 156"/>
          <p:cNvSpPr txBox="1"/>
          <p:nvPr/>
        </p:nvSpPr>
        <p:spPr>
          <a:xfrm>
            <a:off x="15483899" y="10745697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kstvak 157"/>
          <p:cNvSpPr txBox="1"/>
          <p:nvPr/>
        </p:nvSpPr>
        <p:spPr>
          <a:xfrm>
            <a:off x="18544256" y="10886729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vaal 158"/>
          <p:cNvSpPr/>
          <p:nvPr/>
        </p:nvSpPr>
        <p:spPr>
          <a:xfrm>
            <a:off x="8468939" y="11376099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Afgeronde rechthoek 159"/>
          <p:cNvSpPr/>
          <p:nvPr/>
        </p:nvSpPr>
        <p:spPr>
          <a:xfrm>
            <a:off x="8819604" y="12253140"/>
            <a:ext cx="10945216" cy="108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72000" rIns="7200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Documentenbibliotheek</a:t>
            </a:r>
            <a:r>
              <a:rPr lang="en-US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1279525"/>
            <a:r>
              <a:rPr lang="nl-NL" sz="18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Publicatie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Afgeronde rechthoek 160"/>
          <p:cNvSpPr/>
          <p:nvPr/>
        </p:nvSpPr>
        <p:spPr>
          <a:xfrm>
            <a:off x="13724369" y="12389335"/>
            <a:ext cx="5824425" cy="792000"/>
          </a:xfrm>
          <a:prstGeom prst="roundRect">
            <a:avLst>
              <a:gd name="adj" fmla="val 4281"/>
            </a:avLst>
          </a:prstGeom>
          <a:solidFill>
            <a:srgbClr val="800080">
              <a:alpha val="20000"/>
            </a:srgbClr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Mappen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Afgeronde rechthoek 161"/>
          <p:cNvSpPr/>
          <p:nvPr/>
        </p:nvSpPr>
        <p:spPr>
          <a:xfrm>
            <a:off x="16676698" y="12502382"/>
            <a:ext cx="2766885" cy="540000"/>
          </a:xfrm>
          <a:prstGeom prst="roundRect">
            <a:avLst>
              <a:gd name="adj" fmla="val 4769"/>
            </a:avLst>
          </a:prstGeom>
          <a:solidFill>
            <a:schemeClr val="bg1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t"/>
          <a:lstStyle/>
          <a:p>
            <a:pPr defTabSz="1279525"/>
            <a:r>
              <a:rPr lang="en-US" sz="1800" b="1" dirty="0" err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Bestanden</a:t>
            </a:r>
            <a:endParaRPr lang="nl-NL" sz="18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Tekstvak 162"/>
          <p:cNvSpPr txBox="1"/>
          <p:nvPr/>
        </p:nvSpPr>
        <p:spPr>
          <a:xfrm>
            <a:off x="12924060" y="1232680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</a:t>
            </a:r>
            <a:endParaRPr lang="nl-NL" sz="40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Tekstvak 163"/>
          <p:cNvSpPr txBox="1"/>
          <p:nvPr/>
        </p:nvSpPr>
        <p:spPr>
          <a:xfrm>
            <a:off x="15483899" y="12342818"/>
            <a:ext cx="68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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Tekstvak 164"/>
          <p:cNvSpPr txBox="1"/>
          <p:nvPr/>
        </p:nvSpPr>
        <p:spPr>
          <a:xfrm>
            <a:off x="18544256" y="12483850"/>
            <a:ext cx="42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</a:t>
            </a:r>
            <a:endParaRPr lang="nl-NL" sz="3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vaal 165"/>
          <p:cNvSpPr/>
          <p:nvPr/>
        </p:nvSpPr>
        <p:spPr>
          <a:xfrm>
            <a:off x="8468939" y="12973220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 anchorCtr="1"/>
          <a:lstStyle/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Geen</a:t>
            </a: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Over</a:t>
            </a:r>
            <a:endParaRPr lang="nl-NL" sz="1200" dirty="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 algn="ctr" defTabSz="1279525"/>
            <a:r>
              <a:rPr lang="nl-NL" sz="1200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Erving</a:t>
            </a:r>
            <a:endParaRPr lang="nl-NL" sz="1200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PIJL-RECHTS 166"/>
          <p:cNvSpPr/>
          <p:nvPr/>
        </p:nvSpPr>
        <p:spPr>
          <a:xfrm>
            <a:off x="4787316" y="7991723"/>
            <a:ext cx="1440000" cy="90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Team Kwaliteitszorg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PIJL-RECHTS 167"/>
          <p:cNvSpPr/>
          <p:nvPr/>
        </p:nvSpPr>
        <p:spPr>
          <a:xfrm>
            <a:off x="4769228" y="6467689"/>
            <a:ext cx="1440000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Beheerder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PIJL-RECHTS 168"/>
          <p:cNvSpPr/>
          <p:nvPr/>
        </p:nvSpPr>
        <p:spPr>
          <a:xfrm>
            <a:off x="4769228" y="7133981"/>
            <a:ext cx="1440000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Eigenaar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Tekstvak 169"/>
          <p:cNvSpPr txBox="1"/>
          <p:nvPr/>
        </p:nvSpPr>
        <p:spPr>
          <a:xfrm>
            <a:off x="6223054" y="9071843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Leden van </a:t>
            </a:r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Onderzoek A</a:t>
            </a:r>
            <a:endParaRPr lang="nl-NL" sz="1400" b="1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  <a:sym typeface="Webdings" panose="05030102010509060703" pitchFamily="18" charset="2"/>
            </a:endParaRP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Bewerken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PIJL-RECHTS 170"/>
          <p:cNvSpPr/>
          <p:nvPr/>
        </p:nvSpPr>
        <p:spPr>
          <a:xfrm>
            <a:off x="4769228" y="9341843"/>
            <a:ext cx="1440000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Onderzoekers A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Tekstvak 171"/>
          <p:cNvSpPr txBox="1"/>
          <p:nvPr/>
        </p:nvSpPr>
        <p:spPr>
          <a:xfrm>
            <a:off x="6223054" y="10595629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Leden van </a:t>
            </a:r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Onderzoek B</a:t>
            </a:r>
            <a:endParaRPr lang="nl-NL" sz="1400" b="1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  <a:sym typeface="Webdings" panose="05030102010509060703" pitchFamily="18" charset="2"/>
            </a:endParaRP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Bewerken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PIJL-RECHTS 172"/>
          <p:cNvSpPr/>
          <p:nvPr/>
        </p:nvSpPr>
        <p:spPr>
          <a:xfrm>
            <a:off x="4769228" y="10865629"/>
            <a:ext cx="1440000" cy="540000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 wrap="square" lIns="0" rIns="0" anchor="ctr"/>
          <a:lstStyle/>
          <a:p>
            <a:pPr algn="ctr" defTabSz="1279525"/>
            <a:r>
              <a:rPr lang="nl-NL" sz="1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Onderzoekers B</a:t>
            </a:r>
            <a:endParaRPr lang="nl-NL" sz="1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Tekstvak 173"/>
          <p:cNvSpPr txBox="1"/>
          <p:nvPr/>
        </p:nvSpPr>
        <p:spPr>
          <a:xfrm>
            <a:off x="6223054" y="12119415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</a:t>
            </a: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Bezoekers van </a:t>
            </a:r>
            <a:r>
              <a:rPr lang="nl-NL" sz="1400" b="1" dirty="0" err="1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Subsite</a:t>
            </a:r>
            <a:endParaRPr lang="nl-NL" sz="1400" b="1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  <a:sym typeface="Webdings" panose="05030102010509060703" pitchFamily="18" charset="2"/>
            </a:endParaRPr>
          </a:p>
          <a:p>
            <a:pPr algn="ctr"/>
            <a:r>
              <a:rPr lang="nl-NL" sz="1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Lezen</a:t>
            </a:r>
            <a:endParaRPr lang="nl-NL" sz="1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AD5DBFA84AF6428F0203AAE34A2AEA" ma:contentTypeVersion="1" ma:contentTypeDescription="Een nieuw document maken." ma:contentTypeScope="" ma:versionID="f8dc01404083528f19066b187163230f">
  <xsd:schema xmlns:xsd="http://www.w3.org/2001/XMLSchema" xmlns:xs="http://www.w3.org/2001/XMLSchema" xmlns:p="http://schemas.microsoft.com/office/2006/metadata/properties" xmlns:ns3="91fbc2b4-9cb0-4092-a4f5-f30290dd3f5c" targetNamespace="http://schemas.microsoft.com/office/2006/metadata/properties" ma:root="true" ma:fieldsID="eb98959b3052651e2477793b1d88b2e4" ns3:_="">
    <xsd:import namespace="91fbc2b4-9cb0-4092-a4f5-f30290dd3f5c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fbc2b4-9cb0-4092-a4f5-f30290dd3f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3B7D26-9489-4D69-9E7B-1F98EAF34BEB}">
  <ds:schemaRefs>
    <ds:schemaRef ds:uri="http://schemas.microsoft.com/office/2006/documentManagement/types"/>
    <ds:schemaRef ds:uri="http://purl.org/dc/dcmitype/"/>
    <ds:schemaRef ds:uri="91fbc2b4-9cb0-4092-a4f5-f30290dd3f5c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F4A622-B1BF-40A2-BB23-4A68BDAA30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fbc2b4-9cb0-4092-a4f5-f30290dd3f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223EEE-D9EA-4B5C-A0E6-3A51B1B1C5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</TotalTime>
  <Words>165</Words>
  <Application>Microsoft Office PowerPoint</Application>
  <PresentationFormat>Aangepast</PresentationFormat>
  <Paragraphs>125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Webdings</vt:lpstr>
      <vt:lpstr>Wingdings</vt:lpstr>
      <vt:lpstr>Kantoorthema</vt:lpstr>
      <vt:lpstr>PowerPoint-presentatie</vt:lpstr>
    </vt:vector>
  </TitlesOfParts>
  <Company>Onderwijsgroep Tilburg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OGT Enterprise Architecture</dc:title>
  <dc:creator>Joel Bruijn</dc:creator>
  <cp:lastModifiedBy>Joel</cp:lastModifiedBy>
  <cp:revision>134</cp:revision>
  <dcterms:created xsi:type="dcterms:W3CDTF">2013-11-14T13:01:58Z</dcterms:created>
  <dcterms:modified xsi:type="dcterms:W3CDTF">2015-03-19T15:32:51Z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0x01010002AD5DBFA84AF6428F0203AAE34A2AEA</vt:lpwstr>
  </property>
</Properties>
</file>