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84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1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25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59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85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38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73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96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2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83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44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BB66-546F-4391-93E5-F1F953FF3A85}" type="datetimeFigureOut">
              <a:rPr lang="nl-NL" smtClean="0"/>
              <a:t>12-1-2012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667D-F70B-4784-8320-5C8A78E509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41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96598" y="153876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Waarom?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996598" y="251438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Waarneming?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996598" y="54868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Waardering?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447495" y="153876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Analyseren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2452696" y="251438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Administreren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2447495" y="54868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Achten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3876918" y="153876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Reden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3882119" y="251438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Registratie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3876918" y="54868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Relevantie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5324392" y="153876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Onderzoeker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5329593" y="251438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Observant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5324392" y="54868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Oordelaar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6757238" y="153876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Motivatie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6762439" y="251438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Melding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6757238" y="54868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Mening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1001799" y="3255820"/>
            <a:ext cx="126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Vraag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2452696" y="3255820"/>
            <a:ext cx="126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Activiteit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3882119" y="3255820"/>
            <a:ext cx="126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Onderwerp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5329593" y="3255820"/>
            <a:ext cx="126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Rol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6762439" y="3255820"/>
            <a:ext cx="126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Product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276518" y="153876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281719" y="251438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fgeronde rechthoek 25"/>
          <p:cNvSpPr/>
          <p:nvPr/>
        </p:nvSpPr>
        <p:spPr>
          <a:xfrm>
            <a:off x="298142" y="54868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3" name="Rechte verbindingslijn met pijl 2"/>
          <p:cNvCxnSpPr>
            <a:stCxn id="4" idx="0"/>
            <a:endCxn id="6" idx="2"/>
          </p:cNvCxnSpPr>
          <p:nvPr/>
        </p:nvCxnSpPr>
        <p:spPr>
          <a:xfrm flipV="1">
            <a:off x="1626598" y="1088680"/>
            <a:ext cx="0" cy="45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5" idx="0"/>
            <a:endCxn id="4" idx="2"/>
          </p:cNvCxnSpPr>
          <p:nvPr/>
        </p:nvCxnSpPr>
        <p:spPr>
          <a:xfrm flipV="1">
            <a:off x="1626598" y="2078760"/>
            <a:ext cx="0" cy="435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8" idx="0"/>
            <a:endCxn id="7" idx="2"/>
          </p:cNvCxnSpPr>
          <p:nvPr/>
        </p:nvCxnSpPr>
        <p:spPr>
          <a:xfrm flipH="1" flipV="1">
            <a:off x="3077495" y="2078760"/>
            <a:ext cx="5201" cy="435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>
            <a:stCxn id="7" idx="0"/>
            <a:endCxn id="9" idx="2"/>
          </p:cNvCxnSpPr>
          <p:nvPr/>
        </p:nvCxnSpPr>
        <p:spPr>
          <a:xfrm flipV="1">
            <a:off x="3077495" y="1088680"/>
            <a:ext cx="0" cy="45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11" idx="0"/>
            <a:endCxn id="10" idx="2"/>
          </p:cNvCxnSpPr>
          <p:nvPr/>
        </p:nvCxnSpPr>
        <p:spPr>
          <a:xfrm flipH="1" flipV="1">
            <a:off x="4506918" y="2078760"/>
            <a:ext cx="5201" cy="435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>
            <a:stCxn id="10" idx="0"/>
            <a:endCxn id="12" idx="2"/>
          </p:cNvCxnSpPr>
          <p:nvPr/>
        </p:nvCxnSpPr>
        <p:spPr>
          <a:xfrm flipV="1">
            <a:off x="4506918" y="1088680"/>
            <a:ext cx="0" cy="45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14" idx="0"/>
            <a:endCxn id="13" idx="2"/>
          </p:cNvCxnSpPr>
          <p:nvPr/>
        </p:nvCxnSpPr>
        <p:spPr>
          <a:xfrm flipH="1" flipV="1">
            <a:off x="5954392" y="2078760"/>
            <a:ext cx="5201" cy="435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>
            <a:stCxn id="13" idx="0"/>
            <a:endCxn id="15" idx="2"/>
          </p:cNvCxnSpPr>
          <p:nvPr/>
        </p:nvCxnSpPr>
        <p:spPr>
          <a:xfrm flipV="1">
            <a:off x="5954392" y="1088680"/>
            <a:ext cx="0" cy="45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17" idx="0"/>
            <a:endCxn id="16" idx="2"/>
          </p:cNvCxnSpPr>
          <p:nvPr/>
        </p:nvCxnSpPr>
        <p:spPr>
          <a:xfrm flipH="1" flipV="1">
            <a:off x="7387238" y="2078760"/>
            <a:ext cx="5201" cy="435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>
            <a:stCxn id="16" idx="0"/>
            <a:endCxn id="18" idx="2"/>
          </p:cNvCxnSpPr>
          <p:nvPr/>
        </p:nvCxnSpPr>
        <p:spPr>
          <a:xfrm flipV="1">
            <a:off x="7387238" y="1088680"/>
            <a:ext cx="0" cy="45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1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344429" y="349749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Onderzoeker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344429" y="421757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Observant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344429" y="277741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Oordelaar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1793148" y="349749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1793148" y="421757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1784589" y="277741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2504669" y="205733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A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3224749" y="205733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B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3944829" y="205733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C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fgeronde rechthoek 10"/>
          <p:cNvSpPr/>
          <p:nvPr/>
        </p:nvSpPr>
        <p:spPr>
          <a:xfrm rot="16200000">
            <a:off x="3584829" y="980690"/>
            <a:ext cx="126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Laag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fgeronde rechthoek 11"/>
          <p:cNvSpPr/>
          <p:nvPr/>
        </p:nvSpPr>
        <p:spPr>
          <a:xfrm rot="16200000">
            <a:off x="2864749" y="980690"/>
            <a:ext cx="126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Middel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fgeronde rechthoek 12"/>
          <p:cNvSpPr/>
          <p:nvPr/>
        </p:nvSpPr>
        <p:spPr>
          <a:xfrm rot="16200000">
            <a:off x="2144669" y="980690"/>
            <a:ext cx="126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latin typeface="Arial" pitchFamily="34" charset="0"/>
                <a:cs typeface="Arial" pitchFamily="34" charset="0"/>
              </a:rPr>
              <a:t>Hoog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 rot="16200000">
            <a:off x="2504669" y="-171402"/>
            <a:ext cx="1440161" cy="2880322"/>
          </a:xfrm>
          <a:prstGeom prst="roundRect">
            <a:avLst>
              <a:gd name="adj" fmla="val 608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Leerling bepaalt privacy-niveau</a:t>
            </a:r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54348" y="2057330"/>
            <a:ext cx="1440161" cy="2880322"/>
          </a:xfrm>
          <a:prstGeom prst="roundRect">
            <a:avLst>
              <a:gd name="adj" fmla="val 608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sz="1200" b="1" dirty="0" smtClean="0">
                <a:latin typeface="Arial" pitchFamily="34" charset="0"/>
                <a:cs typeface="Arial" pitchFamily="34" charset="0"/>
              </a:rPr>
              <a:t>School bepaalt</a:t>
            </a:r>
            <a:r>
              <a:rPr lang="nl-NL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1200" b="1" dirty="0" smtClean="0">
                <a:latin typeface="Arial" pitchFamily="34" charset="0"/>
                <a:cs typeface="Arial" pitchFamily="34" charset="0"/>
              </a:rPr>
              <a:t>betrokkenen</a:t>
            </a:r>
            <a:endParaRPr lang="nl-NL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504669" y="277741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3224749" y="277741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3944829" y="277741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2504669" y="3497491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3224749" y="3497491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944829" y="3497491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2504669" y="421757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3224749" y="421757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3944829" y="4217570"/>
            <a:ext cx="5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al 26"/>
          <p:cNvSpPr/>
          <p:nvPr/>
        </p:nvSpPr>
        <p:spPr>
          <a:xfrm>
            <a:off x="479348" y="773679"/>
            <a:ext cx="990160" cy="99016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nl-NL" sz="12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Absentie</a:t>
            </a:r>
            <a:endParaRPr lang="nl-NL" sz="1200" b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Rechte verbindingslijn met pijl 28"/>
          <p:cNvCxnSpPr>
            <a:stCxn id="27" idx="6"/>
            <a:endCxn id="15" idx="0"/>
          </p:cNvCxnSpPr>
          <p:nvPr/>
        </p:nvCxnSpPr>
        <p:spPr>
          <a:xfrm>
            <a:off x="1469508" y="1268759"/>
            <a:ext cx="315081" cy="0"/>
          </a:xfrm>
          <a:prstGeom prst="straightConnector1">
            <a:avLst/>
          </a:prstGeom>
          <a:ln w="19050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Rechte verbindingslijn met pijl 31"/>
          <p:cNvCxnSpPr>
            <a:stCxn id="27" idx="4"/>
            <a:endCxn id="16" idx="0"/>
          </p:cNvCxnSpPr>
          <p:nvPr/>
        </p:nvCxnSpPr>
        <p:spPr>
          <a:xfrm>
            <a:off x="974428" y="1763839"/>
            <a:ext cx="1" cy="293491"/>
          </a:xfrm>
          <a:prstGeom prst="straightConnector1">
            <a:avLst/>
          </a:prstGeom>
          <a:ln w="19050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Lachebekje 42"/>
          <p:cNvSpPr/>
          <p:nvPr/>
        </p:nvSpPr>
        <p:spPr>
          <a:xfrm>
            <a:off x="4034829" y="4307570"/>
            <a:ext cx="360000" cy="360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achebekje 43"/>
          <p:cNvSpPr/>
          <p:nvPr/>
        </p:nvSpPr>
        <p:spPr>
          <a:xfrm>
            <a:off x="4034829" y="3587491"/>
            <a:ext cx="360000" cy="360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achebekje 44"/>
          <p:cNvSpPr/>
          <p:nvPr/>
        </p:nvSpPr>
        <p:spPr>
          <a:xfrm>
            <a:off x="4034829" y="2867410"/>
            <a:ext cx="360000" cy="360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Lachebekje 45"/>
          <p:cNvSpPr/>
          <p:nvPr/>
        </p:nvSpPr>
        <p:spPr>
          <a:xfrm>
            <a:off x="3314749" y="4307570"/>
            <a:ext cx="360000" cy="360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Lachebekje 46"/>
          <p:cNvSpPr/>
          <p:nvPr/>
        </p:nvSpPr>
        <p:spPr>
          <a:xfrm>
            <a:off x="2594669" y="4307570"/>
            <a:ext cx="360000" cy="360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Lachebekje 47"/>
          <p:cNvSpPr/>
          <p:nvPr/>
        </p:nvSpPr>
        <p:spPr>
          <a:xfrm>
            <a:off x="3313625" y="3575875"/>
            <a:ext cx="360000" cy="360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achebekje 49"/>
          <p:cNvSpPr/>
          <p:nvPr/>
        </p:nvSpPr>
        <p:spPr>
          <a:xfrm>
            <a:off x="2594669" y="3587491"/>
            <a:ext cx="360000" cy="3600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Lachebekje 50"/>
          <p:cNvSpPr/>
          <p:nvPr/>
        </p:nvSpPr>
        <p:spPr>
          <a:xfrm>
            <a:off x="3313625" y="2867410"/>
            <a:ext cx="360000" cy="3600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Lachebekje 51"/>
          <p:cNvSpPr/>
          <p:nvPr/>
        </p:nvSpPr>
        <p:spPr>
          <a:xfrm>
            <a:off x="2594669" y="2867410"/>
            <a:ext cx="360000" cy="3600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45</Words>
  <Application>Microsoft Office PowerPoint</Application>
  <PresentationFormat>Diavoorstelling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Onderwijsgroep Tilburg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joeldebruijn</dc:creator>
  <cp:lastModifiedBy>joeldebruijn</cp:lastModifiedBy>
  <cp:revision>10</cp:revision>
  <dcterms:created xsi:type="dcterms:W3CDTF">2012-01-11T12:22:53Z</dcterms:created>
  <dcterms:modified xsi:type="dcterms:W3CDTF">2012-01-12T16:08:29Z</dcterms:modified>
</cp:coreProperties>
</file>